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3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0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08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30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6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3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7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49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4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68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27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E10CEB-23DA-427B-935B-DF62E8C6977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7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145-4835-4EB4-8867-5E3A8A976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Break your eating habits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EF282-F83C-4C2D-B41B-6101444F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smart solution to over-pollution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CF2E-D75B-438B-8EB9-FB955EED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4356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B3AA-B8DD-4920-B3A4-EDA84E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97031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The problem: </a:t>
            </a:r>
            <a:br>
              <a:rPr lang="en-GB" sz="2800" dirty="0"/>
            </a:br>
            <a:r>
              <a:rPr lang="en-GB" sz="2800" i="1" dirty="0"/>
              <a:t>Huge</a:t>
            </a:r>
            <a:r>
              <a:rPr lang="en-GB" sz="2800" dirty="0"/>
              <a:t> resource waste</a:t>
            </a:r>
            <a:endParaRPr lang="de-DE" sz="28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5AB3D92-9BA5-4722-A103-B5E25A7D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population is growing</a:t>
            </a:r>
          </a:p>
          <a:p>
            <a:r>
              <a:rPr lang="en-US" sz="2400" dirty="0"/>
              <a:t>Our resources are limited</a:t>
            </a:r>
          </a:p>
          <a:p>
            <a:r>
              <a:rPr lang="en-US" sz="2400" dirty="0"/>
              <a:t>The environmental damage we do is severe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B1BF968-66B3-429B-8F90-9E184D4D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4" r="10510" b="1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3ED54-F1FF-429A-99C0-C0243EE1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F073-5655-4A85-9DC1-7839C66F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sz="3300"/>
              <a:t>The solution:</a:t>
            </a:r>
            <a:br>
              <a:rPr lang="en-GB" sz="3300"/>
            </a:br>
            <a:r>
              <a:rPr lang="en-GB" sz="3300"/>
              <a:t>Raise awareness</a:t>
            </a:r>
            <a:endParaRPr lang="de-DE" sz="3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6B24B6-CE9A-42DC-B14B-2BD6AA6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People want to do good</a:t>
            </a:r>
          </a:p>
          <a:p>
            <a:r>
              <a:rPr lang="en-US" sz="2400" dirty="0"/>
              <a:t>Give them the opportunity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8878648-8245-40F6-9E53-A1913CB39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36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E12536A-EF53-4E2D-89C1-CE97BFE27524}"/>
              </a:ext>
            </a:extLst>
          </p:cNvPr>
          <p:cNvSpPr/>
          <p:nvPr/>
        </p:nvSpPr>
        <p:spPr>
          <a:xfrm>
            <a:off x="6096000" y="5914"/>
            <a:ext cx="2754466" cy="1918465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 environmental impact does this have?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2D1C7-FC09-421E-A3E6-DDE6A714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0572-4217-4242-AF2A-6EDC6A8B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achieve this?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244-143D-4B42-98FD-F9288414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People are inherently lazy</a:t>
            </a:r>
          </a:p>
          <a:p>
            <a:r>
              <a:rPr lang="en-GB" sz="2400" dirty="0"/>
              <a:t>Nobody wants to constantly monitor their </a:t>
            </a:r>
            <a:br>
              <a:rPr lang="en-GB" sz="2400" dirty="0"/>
            </a:br>
            <a:r>
              <a:rPr lang="en-GB" sz="2400" dirty="0"/>
              <a:t>environmental impact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7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Challenge your friends to reduce their environmental impact</a:t>
            </a:r>
          </a:p>
          <a:p>
            <a:r>
              <a:rPr lang="en-GB" sz="2400" dirty="0"/>
              <a:t>They can forward the challenge or create a new one</a:t>
            </a:r>
          </a:p>
        </p:txBody>
      </p:sp>
      <p:pic>
        <p:nvPicPr>
          <p:cNvPr id="7" name="Picture 6" descr="A screen shot of food on a plate&#10;&#10;Description generated with high confidence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1" y="2133600"/>
            <a:ext cx="2386012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Check out popular challenges that others are doing currently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3600"/>
            <a:ext cx="2383668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4068763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Create a challenge for your friends from a template or completely custom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5685"/>
            <a:ext cx="2383668" cy="42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1F31E3-DE86-4F73-B5E3-22AFF02A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is the most powerful weapon which you can use to change the world.</a:t>
            </a:r>
            <a:endParaRPr lang="en-US" dirty="0">
              <a:effectLst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C05AE1-7196-4B6D-BADE-E29BD002D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– Nelson Mandela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B2BCA-AD83-4F9D-AF63-F0D034E88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So let’s change it… together!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775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1_Wisp</vt:lpstr>
      <vt:lpstr>Break your eating habits</vt:lpstr>
      <vt:lpstr>The problem:  Huge resource waste</vt:lpstr>
      <vt:lpstr>The solution: Raise awareness</vt:lpstr>
      <vt:lpstr>How can we achieve this?</vt:lpstr>
      <vt:lpstr>Introducing… BYEh! Break your eating habits</vt:lpstr>
      <vt:lpstr>Introducing… BYEh! Break your eating habits</vt:lpstr>
      <vt:lpstr>Introducing… BYEh! Break your eating habits</vt:lpstr>
      <vt:lpstr>Education is the most powerful weapon which you can use to change the world.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your eating habits</dc:title>
  <dc:creator>Valentin Zieglmeier</dc:creator>
  <cp:lastModifiedBy>Valentin Zieglmeier</cp:lastModifiedBy>
  <cp:revision>10</cp:revision>
  <dcterms:created xsi:type="dcterms:W3CDTF">2018-09-16T03:38:11Z</dcterms:created>
  <dcterms:modified xsi:type="dcterms:W3CDTF">2018-09-16T05:53:10Z</dcterms:modified>
</cp:coreProperties>
</file>